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62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403F7-F8E5-4BB9-93EE-8162B0CCB3B4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1CD22-6DDB-47FF-B15B-47CE6DF6F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45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CD22-6DDB-47FF-B15B-47CE6DF6F0D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4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CD22-6DDB-47FF-B15B-47CE6DF6F0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624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CD22-6DDB-47FF-B15B-47CE6DF6F0D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857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CD22-6DDB-47FF-B15B-47CE6DF6F0D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32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CD22-6DDB-47FF-B15B-47CE6DF6F0D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491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CD22-6DDB-47FF-B15B-47CE6DF6F0D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495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1CD22-6DDB-47FF-B15B-47CE6DF6F0D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20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54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44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98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7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48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67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6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62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51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4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95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D29A-3881-4C5F-B2E6-8B7BC3023E5F}" type="datetimeFigureOut">
              <a:rPr lang="fr-FR" smtClean="0"/>
              <a:t>24/11/2012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935D-D287-45CD-B70D-BD6EECD8E6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2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0318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95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78" y="476672"/>
            <a:ext cx="879445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32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89" y="548680"/>
            <a:ext cx="864096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93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40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509375" cy="53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9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5292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1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40746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144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Affichage à l'écran (4:3)</PresentationFormat>
  <Paragraphs>7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</dc:creator>
  <cp:lastModifiedBy>thierry</cp:lastModifiedBy>
  <cp:revision>4</cp:revision>
  <dcterms:created xsi:type="dcterms:W3CDTF">2012-11-24T06:53:49Z</dcterms:created>
  <dcterms:modified xsi:type="dcterms:W3CDTF">2012-11-24T07:18:01Z</dcterms:modified>
</cp:coreProperties>
</file>