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5AF55-B230-49BF-9AB1-C109A1D60D6A}" type="datetimeFigureOut">
              <a:rPr lang="fr-FR" smtClean="0"/>
              <a:t>09/07/2012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5C661-15A4-43A7-A69E-0A2842714B5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5C661-15A4-43A7-A69E-0A2842714B51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5C661-15A4-43A7-A69E-0A2842714B51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5C661-15A4-43A7-A69E-0A2842714B51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9889-2547-4712-9BC4-6237A023E7EA}" type="datetimeFigureOut">
              <a:rPr lang="fr-FR" smtClean="0"/>
              <a:pPr/>
              <a:t>09/07/2012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1B1-B79D-4535-BFC3-D6BB87202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9889-2547-4712-9BC4-6237A023E7EA}" type="datetimeFigureOut">
              <a:rPr lang="fr-FR" smtClean="0"/>
              <a:pPr/>
              <a:t>09/07/2012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1B1-B79D-4535-BFC3-D6BB87202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9889-2547-4712-9BC4-6237A023E7EA}" type="datetimeFigureOut">
              <a:rPr lang="fr-FR" smtClean="0"/>
              <a:pPr/>
              <a:t>09/07/2012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1B1-B79D-4535-BFC3-D6BB87202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9889-2547-4712-9BC4-6237A023E7EA}" type="datetimeFigureOut">
              <a:rPr lang="fr-FR" smtClean="0"/>
              <a:pPr/>
              <a:t>09/07/2012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1B1-B79D-4535-BFC3-D6BB87202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9889-2547-4712-9BC4-6237A023E7EA}" type="datetimeFigureOut">
              <a:rPr lang="fr-FR" smtClean="0"/>
              <a:pPr/>
              <a:t>09/07/2012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1B1-B79D-4535-BFC3-D6BB87202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9889-2547-4712-9BC4-6237A023E7EA}" type="datetimeFigureOut">
              <a:rPr lang="fr-FR" smtClean="0"/>
              <a:pPr/>
              <a:t>09/07/2012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1B1-B79D-4535-BFC3-D6BB87202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9889-2547-4712-9BC4-6237A023E7EA}" type="datetimeFigureOut">
              <a:rPr lang="fr-FR" smtClean="0"/>
              <a:pPr/>
              <a:t>09/07/2012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1B1-B79D-4535-BFC3-D6BB87202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9889-2547-4712-9BC4-6237A023E7EA}" type="datetimeFigureOut">
              <a:rPr lang="fr-FR" smtClean="0"/>
              <a:pPr/>
              <a:t>09/07/2012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1B1-B79D-4535-BFC3-D6BB87202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9889-2547-4712-9BC4-6237A023E7EA}" type="datetimeFigureOut">
              <a:rPr lang="fr-FR" smtClean="0"/>
              <a:pPr/>
              <a:t>09/07/2012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1B1-B79D-4535-BFC3-D6BB87202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9889-2547-4712-9BC4-6237A023E7EA}" type="datetimeFigureOut">
              <a:rPr lang="fr-FR" smtClean="0"/>
              <a:pPr/>
              <a:t>09/07/2012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1B1-B79D-4535-BFC3-D6BB87202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9889-2547-4712-9BC4-6237A023E7EA}" type="datetimeFigureOut">
              <a:rPr lang="fr-FR" smtClean="0"/>
              <a:pPr/>
              <a:t>09/07/2012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C1B1-B79D-4535-BFC3-D6BB87202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F9889-2547-4712-9BC4-6237A023E7EA}" type="datetimeFigureOut">
              <a:rPr lang="fr-FR" smtClean="0"/>
              <a:pPr/>
              <a:t>09/07/2012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6C1B1-B79D-4535-BFC3-D6BB87202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photo sans filt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0"/>
            <a:ext cx="5385479" cy="36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Image 7" descr="photo avec filt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23018" y="3258000"/>
            <a:ext cx="5385486" cy="36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ZoneTexte 8"/>
          <p:cNvSpPr txBox="1"/>
          <p:nvPr/>
        </p:nvSpPr>
        <p:spPr>
          <a:xfrm>
            <a:off x="6056872" y="92149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Profondeur</a:t>
            </a:r>
            <a:r>
              <a:rPr lang="fr-FR" b="1" i="1" dirty="0" smtClean="0"/>
              <a:t> : 5 mètres</a:t>
            </a:r>
            <a:endParaRPr lang="fr-FR" dirty="0" smtClean="0"/>
          </a:p>
          <a:p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Filtre rouge</a:t>
            </a:r>
            <a:r>
              <a:rPr lang="fr-FR" b="1" i="1" dirty="0" smtClean="0"/>
              <a:t> : NON</a:t>
            </a:r>
            <a:endParaRPr lang="fr-FR" dirty="0" smtClean="0"/>
          </a:p>
          <a:p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Temps de pose</a:t>
            </a:r>
            <a:r>
              <a:rPr lang="fr-FR" b="1" i="1" dirty="0" smtClean="0"/>
              <a:t> : 1/60</a:t>
            </a:r>
            <a:r>
              <a:rPr lang="fr-FR" b="1" i="1" baseline="30000" dirty="0" smtClean="0"/>
              <a:t>ème</a:t>
            </a:r>
            <a:r>
              <a:rPr lang="fr-FR" b="1" i="1" dirty="0" smtClean="0"/>
              <a:t> 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68240" y="5331398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Profondeur</a:t>
            </a:r>
            <a:r>
              <a:rPr lang="fr-FR" b="1" i="1" dirty="0" smtClean="0"/>
              <a:t> : 5 mètres</a:t>
            </a:r>
            <a:endParaRPr lang="fr-FR" dirty="0" smtClean="0"/>
          </a:p>
          <a:p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Filtre rouge</a:t>
            </a:r>
            <a:r>
              <a:rPr lang="fr-FR" b="1" i="1" dirty="0" smtClean="0"/>
              <a:t> : OUI</a:t>
            </a:r>
            <a:endParaRPr lang="fr-FR" dirty="0" smtClean="0"/>
          </a:p>
          <a:p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Temps de pose</a:t>
            </a:r>
            <a:r>
              <a:rPr lang="fr-FR" b="1" i="1" dirty="0" smtClean="0"/>
              <a:t> : 1/15</a:t>
            </a:r>
            <a:r>
              <a:rPr lang="fr-FR" b="1" i="1" baseline="30000" dirty="0" smtClean="0"/>
              <a:t>ème</a:t>
            </a:r>
            <a:r>
              <a:rPr lang="fr-FR" b="1" i="1" dirty="0" smtClean="0"/>
              <a:t> s</a:t>
            </a:r>
            <a:endParaRPr lang="fr-FR" dirty="0"/>
          </a:p>
        </p:txBody>
      </p:sp>
      <p:sp>
        <p:nvSpPr>
          <p:cNvPr id="12" name="Flèche à angle droit 11"/>
          <p:cNvSpPr/>
          <p:nvPr/>
        </p:nvSpPr>
        <p:spPr>
          <a:xfrm rot="5400000" flipH="1">
            <a:off x="2303748" y="3825044"/>
            <a:ext cx="792088" cy="2160240"/>
          </a:xfrm>
          <a:prstGeom prst="bent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à angle droit 12"/>
          <p:cNvSpPr/>
          <p:nvPr/>
        </p:nvSpPr>
        <p:spPr>
          <a:xfrm rot="16200000" flipH="1">
            <a:off x="6048164" y="1160748"/>
            <a:ext cx="792088" cy="2160240"/>
          </a:xfrm>
          <a:prstGeom prst="bent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gauche 16">
            <a:hlinkClick r:id="" action="ppaction://hlinkshowjump?jump=nextslide"/>
          </p:cNvPr>
          <p:cNvSpPr/>
          <p:nvPr/>
        </p:nvSpPr>
        <p:spPr>
          <a:xfrm rot="10800000">
            <a:off x="8230760" y="260648"/>
            <a:ext cx="576064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16024" y="188640"/>
            <a:ext cx="61156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  <a:sym typeface="Wingdings"/>
              </a:rPr>
              <a:t>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923928" y="350100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  <a:sym typeface="Wingdings"/>
              </a:rPr>
              <a:t>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photo sans filt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06073" y="44624"/>
            <a:ext cx="6731854" cy="45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70728" y="4544660"/>
            <a:ext cx="2232248" cy="152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4415274"/>
            <a:ext cx="1152128" cy="1622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oneTexte 12"/>
          <p:cNvSpPr txBox="1"/>
          <p:nvPr/>
        </p:nvSpPr>
        <p:spPr>
          <a:xfrm>
            <a:off x="1074672" y="602128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Profondeur</a:t>
            </a:r>
            <a:r>
              <a:rPr lang="fr-FR" b="1" i="1" dirty="0" smtClean="0"/>
              <a:t> : </a:t>
            </a:r>
          </a:p>
          <a:p>
            <a:pPr algn="ctr"/>
            <a:r>
              <a:rPr lang="fr-FR" b="1" i="1" dirty="0" smtClean="0"/>
              <a:t>H = 5 mètres</a:t>
            </a:r>
            <a:endParaRPr lang="fr-FR" dirty="0" smtClean="0"/>
          </a:p>
        </p:txBody>
      </p:sp>
      <p:sp>
        <p:nvSpPr>
          <p:cNvPr id="14" name="ZoneTexte 13"/>
          <p:cNvSpPr txBox="1"/>
          <p:nvPr/>
        </p:nvSpPr>
        <p:spPr>
          <a:xfrm>
            <a:off x="5813552" y="602128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Temps de pose</a:t>
            </a:r>
            <a:r>
              <a:rPr lang="fr-FR" b="1" i="1" dirty="0" smtClean="0"/>
              <a:t> :</a:t>
            </a:r>
          </a:p>
          <a:p>
            <a:pPr algn="ctr"/>
            <a:r>
              <a:rPr lang="fr-FR" b="1" i="1" smtClean="0"/>
              <a:t> 1/60</a:t>
            </a:r>
            <a:r>
              <a:rPr lang="fr-FR" b="1" i="1" baseline="30000" smtClean="0"/>
              <a:t>ème</a:t>
            </a:r>
            <a:r>
              <a:rPr lang="fr-FR" b="1" i="1" smtClean="0"/>
              <a:t> </a:t>
            </a:r>
            <a:r>
              <a:rPr lang="fr-FR" b="1" i="1" dirty="0" smtClean="0"/>
              <a:t>s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635896" y="602128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Filtre rouge</a:t>
            </a:r>
            <a:r>
              <a:rPr lang="fr-FR" b="1" i="1" dirty="0" smtClean="0"/>
              <a:t> : </a:t>
            </a:r>
          </a:p>
          <a:p>
            <a:pPr algn="ctr"/>
            <a:r>
              <a:rPr lang="fr-FR" b="1" i="1" dirty="0" smtClean="0"/>
              <a:t>NON</a:t>
            </a:r>
            <a:endParaRPr lang="fr-FR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1403648" y="4742560"/>
            <a:ext cx="1656184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plongeur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641296">
            <a:off x="2064147" y="5310831"/>
            <a:ext cx="870694" cy="652793"/>
          </a:xfrm>
          <a:prstGeom prst="rect">
            <a:avLst/>
          </a:prstGeom>
        </p:spPr>
      </p:pic>
      <p:cxnSp>
        <p:nvCxnSpPr>
          <p:cNvPr id="18" name="Connecteur droit avec flèche 17"/>
          <p:cNvCxnSpPr/>
          <p:nvPr/>
        </p:nvCxnSpPr>
        <p:spPr>
          <a:xfrm>
            <a:off x="1660616" y="4742560"/>
            <a:ext cx="0" cy="115212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1619672" y="51026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Flèche gauche 19">
            <a:hlinkClick r:id="" action="ppaction://hlinkshowjump?jump=previousslide"/>
          </p:cNvPr>
          <p:cNvSpPr/>
          <p:nvPr/>
        </p:nvSpPr>
        <p:spPr>
          <a:xfrm>
            <a:off x="354592" y="260648"/>
            <a:ext cx="576064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gauche 21">
            <a:hlinkClick r:id="" action="ppaction://hlinkshowjump?jump=nextslide"/>
          </p:cNvPr>
          <p:cNvSpPr/>
          <p:nvPr/>
        </p:nvSpPr>
        <p:spPr>
          <a:xfrm rot="10800000">
            <a:off x="8230760" y="260648"/>
            <a:ext cx="576064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1368152" y="179929"/>
            <a:ext cx="61156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  <a:sym typeface="Wingdings"/>
              </a:rPr>
              <a:t>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photo avec filt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06070" y="44624"/>
            <a:ext cx="6731861" cy="45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246694"/>
            <a:ext cx="2431556" cy="1936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4415274"/>
            <a:ext cx="1152128" cy="1622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1074672" y="602128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Profondeur</a:t>
            </a:r>
            <a:r>
              <a:rPr lang="fr-FR" b="1" i="1" dirty="0" smtClean="0"/>
              <a:t> : </a:t>
            </a:r>
          </a:p>
          <a:p>
            <a:pPr algn="ctr"/>
            <a:r>
              <a:rPr lang="fr-FR" b="1" i="1" dirty="0" smtClean="0"/>
              <a:t>H = 5 mètres</a:t>
            </a:r>
            <a:endParaRPr lang="fr-FR" dirty="0" smtClean="0"/>
          </a:p>
        </p:txBody>
      </p:sp>
      <p:sp>
        <p:nvSpPr>
          <p:cNvPr id="16" name="ZoneTexte 15"/>
          <p:cNvSpPr txBox="1"/>
          <p:nvPr/>
        </p:nvSpPr>
        <p:spPr>
          <a:xfrm>
            <a:off x="5813552" y="602128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Temps de pose</a:t>
            </a:r>
            <a:r>
              <a:rPr lang="fr-FR" b="1" i="1" dirty="0" smtClean="0"/>
              <a:t> :</a:t>
            </a:r>
          </a:p>
          <a:p>
            <a:pPr algn="ctr"/>
            <a:r>
              <a:rPr lang="fr-FR" b="1" i="1" dirty="0" smtClean="0"/>
              <a:t> 1/15</a:t>
            </a:r>
            <a:r>
              <a:rPr lang="fr-FR" b="1" i="1" baseline="30000" dirty="0" smtClean="0"/>
              <a:t>ème</a:t>
            </a:r>
            <a:r>
              <a:rPr lang="fr-FR" b="1" i="1" dirty="0" smtClean="0"/>
              <a:t> s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1403648" y="4742560"/>
            <a:ext cx="1656184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 descr="plongeur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641296">
            <a:off x="2064147" y="5310831"/>
            <a:ext cx="870694" cy="652793"/>
          </a:xfrm>
          <a:prstGeom prst="rect">
            <a:avLst/>
          </a:prstGeom>
        </p:spPr>
      </p:pic>
      <p:cxnSp>
        <p:nvCxnSpPr>
          <p:cNvPr id="32" name="Connecteur droit avec flèche 31"/>
          <p:cNvCxnSpPr/>
          <p:nvPr/>
        </p:nvCxnSpPr>
        <p:spPr>
          <a:xfrm>
            <a:off x="1660616" y="4742560"/>
            <a:ext cx="0" cy="115212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619672" y="51026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635896" y="602128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Filtre rouge</a:t>
            </a:r>
            <a:r>
              <a:rPr lang="fr-FR" b="1" i="1" dirty="0" smtClean="0"/>
              <a:t> : </a:t>
            </a:r>
          </a:p>
          <a:p>
            <a:pPr algn="ctr"/>
            <a:r>
              <a:rPr lang="fr-FR" b="1" i="1" dirty="0" smtClean="0"/>
              <a:t>OUI</a:t>
            </a:r>
            <a:endParaRPr lang="fr-FR" dirty="0" smtClean="0"/>
          </a:p>
        </p:txBody>
      </p:sp>
      <p:sp>
        <p:nvSpPr>
          <p:cNvPr id="37" name="Flèche gauche 36">
            <a:hlinkClick r:id="" action="ppaction://hlinkshowjump?jump=previousslide"/>
          </p:cNvPr>
          <p:cNvSpPr/>
          <p:nvPr/>
        </p:nvSpPr>
        <p:spPr>
          <a:xfrm>
            <a:off x="354592" y="260648"/>
            <a:ext cx="576064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331640" y="188640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  <a:sym typeface="Wingdings"/>
              </a:rPr>
              <a:t>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Affichage à l'écran (4:3)</PresentationFormat>
  <Paragraphs>27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2012-07-09T09:56:19Z</dcterms:created>
  <dcterms:modified xsi:type="dcterms:W3CDTF">2012-07-09T09:56:25Z</dcterms:modified>
</cp:coreProperties>
</file>